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61"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76628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06728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6384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86820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68727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38234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6B56EC7-36AA-4287-8C50-FA9CCEEB1554}" type="datetimeFigureOut">
              <a:rPr lang="ru-RU" smtClean="0"/>
              <a:t>09.12.2023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55805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B56EC7-36AA-4287-8C50-FA9CCEEB1554}" type="datetimeFigureOut">
              <a:rPr lang="ru-RU" smtClean="0"/>
              <a:t>09.12.2023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423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B56EC7-36AA-4287-8C50-FA9CCEEB1554}" type="datetimeFigureOut">
              <a:rPr lang="ru-RU" smtClean="0"/>
              <a:t>09.12.2023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149220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71337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9115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A982F-E2CB-4E27-B226-11A796D28058}" type="slidenum">
              <a:rPr lang="ru-RU" smtClean="0"/>
              <a:t>‹#›</a:t>
            </a:fld>
            <a:endParaRPr lang="ru-RU"/>
          </a:p>
        </p:txBody>
      </p:sp>
    </p:spTree>
    <p:extLst>
      <p:ext uri="{BB962C8B-B14F-4D97-AF65-F5344CB8AC3E}">
        <p14:creationId xmlns:p14="http://schemas.microsoft.com/office/powerpoint/2010/main" val="19565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gi-oskal@yandex.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7999"/>
          </a:xfrm>
        </p:spPr>
        <p:txBody>
          <a:bodyPr>
            <a:normAutofit/>
          </a:bodyPr>
          <a:lstStyle/>
          <a:p>
            <a:pPr algn="ctr"/>
            <a:r>
              <a:rPr lang="ru-RU" sz="6000" b="1" u="sng" dirty="0" smtClean="0">
                <a:solidFill>
                  <a:srgbClr val="00FF00"/>
                </a:solidFill>
              </a:rPr>
              <a:t>Уважаемые студенты!</a:t>
            </a:r>
            <a:r>
              <a:rPr lang="ru-RU" dirty="0" smtClean="0"/>
              <a:t/>
            </a:r>
            <a:br>
              <a:rPr lang="ru-RU" dirty="0" smtClean="0"/>
            </a:br>
            <a:r>
              <a:rPr lang="ru-RU" b="1" u="sng" dirty="0" smtClean="0">
                <a:solidFill>
                  <a:srgbClr val="00B0F0"/>
                </a:solidFill>
              </a:rPr>
              <a:t>Задание на </a:t>
            </a:r>
            <a:r>
              <a:rPr lang="ru-RU" b="1" u="sng" dirty="0" smtClean="0">
                <a:solidFill>
                  <a:srgbClr val="00B0F0"/>
                </a:solidFill>
              </a:rPr>
              <a:t>16 </a:t>
            </a:r>
            <a:r>
              <a:rPr lang="ru-RU" b="1" u="sng" dirty="0" smtClean="0">
                <a:solidFill>
                  <a:srgbClr val="00B0F0"/>
                </a:solidFill>
              </a:rPr>
              <a:t>декабря</a:t>
            </a:r>
            <a:br>
              <a:rPr lang="ru-RU" b="1" u="sng" dirty="0" smtClean="0">
                <a:solidFill>
                  <a:srgbClr val="00B0F0"/>
                </a:solidFill>
              </a:rPr>
            </a:br>
            <a:r>
              <a:rPr lang="ru-RU" dirty="0" smtClean="0"/>
              <a:t/>
            </a:r>
            <a:br>
              <a:rPr lang="ru-RU" dirty="0" smtClean="0"/>
            </a:br>
            <a:r>
              <a:rPr lang="ru-RU" sz="2200" dirty="0" smtClean="0"/>
              <a:t>В помощь вам я подготовила шаблон, как всегда.</a:t>
            </a:r>
            <a:br>
              <a:rPr lang="ru-RU" sz="2200" dirty="0" smtClean="0"/>
            </a:br>
            <a:r>
              <a:rPr lang="ru-RU" sz="2200" dirty="0" smtClean="0"/>
              <a:t>Вам остается только, по сути, ответить на вопросы по содержанию. По окончанию работы данный слайд надо будет удалить.</a:t>
            </a:r>
            <a:br>
              <a:rPr lang="ru-RU" sz="2200" dirty="0" smtClean="0"/>
            </a:br>
            <a:r>
              <a:rPr lang="ru-RU" sz="2200" dirty="0" smtClean="0"/>
              <a:t>По п.</a:t>
            </a:r>
            <a:r>
              <a:rPr lang="ru-RU" sz="2200" b="1" dirty="0" smtClean="0"/>
              <a:t>1</a:t>
            </a:r>
            <a:r>
              <a:rPr lang="ru-RU" sz="2200" b="1" dirty="0"/>
              <a:t>. Раскрыть </a:t>
            </a:r>
            <a:r>
              <a:rPr lang="ru-RU" sz="2200" b="1" dirty="0" smtClean="0"/>
              <a:t>понятие «математическая модель»</a:t>
            </a:r>
            <a:r>
              <a:rPr lang="ru-RU" sz="2400" dirty="0"/>
              <a:t/>
            </a:r>
            <a:br>
              <a:rPr lang="ru-RU" sz="2400" dirty="0"/>
            </a:br>
            <a:r>
              <a:rPr lang="ru-RU" sz="2200" b="1" dirty="0" smtClean="0"/>
              <a:t/>
            </a:r>
            <a:br>
              <a:rPr lang="ru-RU" sz="2200" b="1" dirty="0" smtClean="0"/>
            </a:br>
            <a:r>
              <a:rPr lang="ru-RU" sz="2200" b="1" dirty="0" smtClean="0"/>
              <a:t>По остальным пунктам – на каждый пункт – отдельный слайд).</a:t>
            </a:r>
            <a:br>
              <a:rPr lang="ru-RU" sz="2200" b="1" dirty="0" smtClean="0"/>
            </a:br>
            <a:r>
              <a:rPr lang="ru-RU" sz="2200" b="1" dirty="0" smtClean="0"/>
              <a:t>Слайды не должны быть пустыми. Если остаётся много свободного места, вставить изображение по теме. Можно опираться на вопросы последнего слайда</a:t>
            </a:r>
            <a:br>
              <a:rPr lang="ru-RU" sz="2200" b="1" dirty="0" smtClean="0"/>
            </a:br>
            <a:r>
              <a:rPr lang="ru-RU" sz="2200" b="1" dirty="0" smtClean="0"/>
              <a:t>В итоге  у вас должно получиться минимум 7 слайдов!!! Титульный и содержание уже готовы.</a:t>
            </a:r>
            <a:br>
              <a:rPr lang="ru-RU" sz="2200" b="1" dirty="0" smtClean="0"/>
            </a:br>
            <a:r>
              <a:rPr lang="ru-RU" sz="2000" b="1" dirty="0"/>
              <a:t>Работы присылаем на электронную почту!!!</a:t>
            </a:r>
            <a:br>
              <a:rPr lang="ru-RU" sz="2000" b="1" dirty="0"/>
            </a:br>
            <a:r>
              <a:rPr lang="en-US" sz="3600" b="1" dirty="0" smtClean="0">
                <a:hlinkClick r:id="rId2"/>
              </a:rPr>
              <a:t>bengi-oskal@yandex.ru</a:t>
            </a:r>
            <a:endParaRPr lang="ru-RU" dirty="0"/>
          </a:p>
        </p:txBody>
      </p:sp>
    </p:spTree>
    <p:extLst>
      <p:ext uri="{BB962C8B-B14F-4D97-AF65-F5344CB8AC3E}">
        <p14:creationId xmlns:p14="http://schemas.microsoft.com/office/powerpoint/2010/main" val="335964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380" y="1508167"/>
            <a:ext cx="12192000" cy="1591293"/>
          </a:xfrm>
        </p:spPr>
        <p:txBody>
          <a:bodyPr>
            <a:normAutofit fontScale="90000"/>
          </a:bodyPr>
          <a:lstStyle/>
          <a:p>
            <a:r>
              <a:rPr lang="ru-RU" b="1" dirty="0" smtClean="0"/>
              <a:t>Классификация </a:t>
            </a:r>
            <a:br>
              <a:rPr lang="ru-RU" b="1" dirty="0" smtClean="0"/>
            </a:br>
            <a:r>
              <a:rPr lang="ru-RU" b="1" dirty="0" smtClean="0"/>
              <a:t>математических моделей</a:t>
            </a:r>
            <a:endParaRPr lang="ru-RU" dirty="0"/>
          </a:p>
        </p:txBody>
      </p:sp>
      <p:sp>
        <p:nvSpPr>
          <p:cNvPr id="3" name="Подзаголовок 2"/>
          <p:cNvSpPr>
            <a:spLocks noGrp="1"/>
          </p:cNvSpPr>
          <p:nvPr>
            <p:ph type="subTitle" idx="1"/>
          </p:nvPr>
        </p:nvSpPr>
        <p:spPr>
          <a:xfrm>
            <a:off x="1345871" y="4955825"/>
            <a:ext cx="9144000" cy="1655762"/>
          </a:xfrm>
        </p:spPr>
        <p:txBody>
          <a:bodyPr/>
          <a:lstStyle/>
          <a:p>
            <a:r>
              <a:rPr lang="ru-RU" dirty="0" smtClean="0"/>
              <a:t>Выполнил:</a:t>
            </a:r>
          </a:p>
          <a:p>
            <a:r>
              <a:rPr lang="ru-RU" dirty="0" smtClean="0"/>
              <a:t>Проверил: О. А. Петроченко</a:t>
            </a:r>
            <a:endParaRPr lang="ru-RU" dirty="0"/>
          </a:p>
        </p:txBody>
      </p:sp>
      <p:sp>
        <p:nvSpPr>
          <p:cNvPr id="4" name="Подзаголовок 2"/>
          <p:cNvSpPr txBox="1">
            <a:spLocks/>
          </p:cNvSpPr>
          <p:nvPr/>
        </p:nvSpPr>
        <p:spPr>
          <a:xfrm>
            <a:off x="0" y="71251"/>
            <a:ext cx="12192000" cy="4987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dirty="0" err="1" smtClean="0"/>
              <a:t>Тогучинский</a:t>
            </a:r>
            <a:r>
              <a:rPr lang="ru-RU" dirty="0" smtClean="0"/>
              <a:t> политехнический колледж</a:t>
            </a:r>
            <a:endParaRPr lang="ru-RU" dirty="0"/>
          </a:p>
        </p:txBody>
      </p:sp>
    </p:spTree>
    <p:extLst>
      <p:ext uri="{BB962C8B-B14F-4D97-AF65-F5344CB8AC3E}">
        <p14:creationId xmlns:p14="http://schemas.microsoft.com/office/powerpoint/2010/main" val="98992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5068" y="914400"/>
            <a:ext cx="10515600" cy="902525"/>
          </a:xfrm>
        </p:spPr>
        <p:txBody>
          <a:bodyPr/>
          <a:lstStyle/>
          <a:p>
            <a:r>
              <a:rPr lang="ru-RU" b="1" dirty="0" smtClean="0"/>
              <a:t>Содержание</a:t>
            </a:r>
            <a:r>
              <a:rPr lang="ru-RU" dirty="0" smtClean="0"/>
              <a:t>:</a:t>
            </a:r>
            <a:endParaRPr lang="ru-RU" dirty="0"/>
          </a:p>
        </p:txBody>
      </p:sp>
      <p:sp>
        <p:nvSpPr>
          <p:cNvPr id="3" name="Объект 2"/>
          <p:cNvSpPr>
            <a:spLocks noGrp="1"/>
          </p:cNvSpPr>
          <p:nvPr>
            <p:ph idx="1"/>
          </p:nvPr>
        </p:nvSpPr>
        <p:spPr>
          <a:xfrm>
            <a:off x="771895" y="1816926"/>
            <a:ext cx="10782795" cy="5041074"/>
          </a:xfrm>
        </p:spPr>
        <p:txBody>
          <a:bodyPr/>
          <a:lstStyle/>
          <a:p>
            <a:r>
              <a:rPr lang="ru-RU" dirty="0" smtClean="0"/>
              <a:t>1. Раскрыть понятие «математическая модель</a:t>
            </a:r>
          </a:p>
          <a:p>
            <a:r>
              <a:rPr lang="ru-RU" dirty="0" smtClean="0"/>
              <a:t>2. Обобщённая математическая модель</a:t>
            </a:r>
          </a:p>
          <a:p>
            <a:r>
              <a:rPr lang="ru-RU" dirty="0" smtClean="0"/>
              <a:t>3. Нелинейность математических моделей</a:t>
            </a:r>
          </a:p>
          <a:p>
            <a:r>
              <a:rPr lang="ru-RU" dirty="0" smtClean="0"/>
              <a:t>4. Степень соответствия математических моделей</a:t>
            </a:r>
          </a:p>
          <a:p>
            <a:r>
              <a:rPr lang="ru-RU" dirty="0" smtClean="0"/>
              <a:t>5. Классификация математических моделей</a:t>
            </a:r>
          </a:p>
          <a:p>
            <a:r>
              <a:rPr lang="ru-RU" dirty="0" smtClean="0"/>
              <a:t> 2. Рассмотреть и представить 2 модели.</a:t>
            </a:r>
          </a:p>
          <a:p>
            <a:r>
              <a:rPr lang="ru-RU" dirty="0" smtClean="0"/>
              <a:t>3. Привести примеры моделей по каждому отдельному виду</a:t>
            </a:r>
            <a:endParaRPr lang="ru-RU" dirty="0" smtClean="0">
              <a:solidFill>
                <a:srgbClr val="FF0000"/>
              </a:solidFill>
            </a:endParaRPr>
          </a:p>
          <a:p>
            <a:r>
              <a:rPr lang="ru-RU" dirty="0" smtClean="0"/>
              <a:t>4. Описать этапы создания данных моделей на компьютере</a:t>
            </a:r>
          </a:p>
          <a:p>
            <a:endParaRPr lang="ru-RU" b="1" dirty="0"/>
          </a:p>
          <a:p>
            <a:pPr algn="ctr"/>
            <a:endParaRPr lang="ru-RU" dirty="0" smtClean="0"/>
          </a:p>
          <a:p>
            <a:pPr algn="ctr"/>
            <a:endParaRPr lang="ru-RU" dirty="0"/>
          </a:p>
        </p:txBody>
      </p:sp>
    </p:spTree>
    <p:extLst>
      <p:ext uri="{BB962C8B-B14F-4D97-AF65-F5344CB8AC3E}">
        <p14:creationId xmlns:p14="http://schemas.microsoft.com/office/powerpoint/2010/main" val="101039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63349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7571" y="0"/>
            <a:ext cx="10515600" cy="1325563"/>
          </a:xfrm>
        </p:spPr>
        <p:txBody>
          <a:bodyPr/>
          <a:lstStyle/>
          <a:p>
            <a:r>
              <a:rPr lang="ru-RU" dirty="0"/>
              <a:t>Контрольные вопросы и задания</a:t>
            </a:r>
          </a:p>
        </p:txBody>
      </p:sp>
      <p:sp>
        <p:nvSpPr>
          <p:cNvPr id="3" name="Объект 2"/>
          <p:cNvSpPr>
            <a:spLocks noGrp="1"/>
          </p:cNvSpPr>
          <p:nvPr>
            <p:ph idx="1"/>
          </p:nvPr>
        </p:nvSpPr>
        <p:spPr>
          <a:xfrm>
            <a:off x="142503" y="1068778"/>
            <a:ext cx="11934701" cy="5789221"/>
          </a:xfrm>
        </p:spPr>
        <p:txBody>
          <a:bodyPr>
            <a:normAutofit lnSpcReduction="10000"/>
          </a:bodyPr>
          <a:lstStyle/>
          <a:p>
            <a:r>
              <a:rPr lang="ru-RU" dirty="0" smtClean="0"/>
              <a:t>1</a:t>
            </a:r>
            <a:r>
              <a:rPr lang="ru-RU" dirty="0"/>
              <a:t>. Что такое математическая модель и математическое </a:t>
            </a:r>
            <a:r>
              <a:rPr lang="ru-RU" dirty="0" smtClean="0"/>
              <a:t>моделирование</a:t>
            </a:r>
            <a:r>
              <a:rPr lang="ru-RU" dirty="0"/>
              <a:t>? </a:t>
            </a:r>
            <a:endParaRPr lang="ru-RU" dirty="0" smtClean="0"/>
          </a:p>
          <a:p>
            <a:r>
              <a:rPr lang="ru-RU" dirty="0" smtClean="0"/>
              <a:t>2</a:t>
            </a:r>
            <a:r>
              <a:rPr lang="ru-RU" dirty="0"/>
              <a:t>. Назовите элементы обобщенной математической модели. </a:t>
            </a:r>
            <a:endParaRPr lang="ru-RU" dirty="0" smtClean="0"/>
          </a:p>
          <a:p>
            <a:r>
              <a:rPr lang="ru-RU" dirty="0" smtClean="0"/>
              <a:t>3</a:t>
            </a:r>
            <a:r>
              <a:rPr lang="ru-RU" dirty="0"/>
              <a:t>. Перечислите признаки, по которым классифицируются математические модели. </a:t>
            </a:r>
            <a:endParaRPr lang="ru-RU" dirty="0" smtClean="0"/>
          </a:p>
          <a:p>
            <a:r>
              <a:rPr lang="ru-RU" dirty="0" smtClean="0"/>
              <a:t>4</a:t>
            </a:r>
            <a:r>
              <a:rPr lang="ru-RU" dirty="0"/>
              <a:t>. В чем отличие простых моделей от сложных? </a:t>
            </a:r>
            <a:endParaRPr lang="ru-RU" dirty="0" smtClean="0"/>
          </a:p>
          <a:p>
            <a:r>
              <a:rPr lang="ru-RU" dirty="0" smtClean="0"/>
              <a:t>5</a:t>
            </a:r>
            <a:r>
              <a:rPr lang="ru-RU" dirty="0"/>
              <a:t>. Перечислите типы моделей в зависимости от </a:t>
            </a:r>
            <a:r>
              <a:rPr lang="ru-RU" dirty="0" smtClean="0"/>
              <a:t>применяемого </a:t>
            </a:r>
            <a:r>
              <a:rPr lang="ru-RU" dirty="0"/>
              <a:t>оператора моделирования. </a:t>
            </a:r>
            <a:endParaRPr lang="ru-RU" dirty="0" smtClean="0"/>
          </a:p>
          <a:p>
            <a:r>
              <a:rPr lang="ru-RU" dirty="0" smtClean="0"/>
              <a:t>6</a:t>
            </a:r>
            <a:r>
              <a:rPr lang="ru-RU" dirty="0"/>
              <a:t>. Как классифицируются модели в зависимости от </a:t>
            </a:r>
            <a:r>
              <a:rPr lang="ru-RU" dirty="0" smtClean="0"/>
              <a:t>входных </a:t>
            </a:r>
            <a:r>
              <a:rPr lang="ru-RU" dirty="0"/>
              <a:t>и выходных параметров? </a:t>
            </a:r>
            <a:endParaRPr lang="ru-RU" dirty="0" smtClean="0"/>
          </a:p>
          <a:p>
            <a:r>
              <a:rPr lang="ru-RU" dirty="0" smtClean="0"/>
              <a:t>7</a:t>
            </a:r>
            <a:r>
              <a:rPr lang="ru-RU" dirty="0"/>
              <a:t>. Чем отличаются дескриптивные </a:t>
            </a:r>
            <a:r>
              <a:rPr lang="ru-RU" dirty="0" smtClean="0"/>
              <a:t>и управленческие </a:t>
            </a:r>
            <a:r>
              <a:rPr lang="ru-RU" dirty="0"/>
              <a:t>модели? </a:t>
            </a:r>
            <a:endParaRPr lang="ru-RU" dirty="0" smtClean="0"/>
          </a:p>
          <a:p>
            <a:r>
              <a:rPr lang="ru-RU" dirty="0" smtClean="0"/>
              <a:t>8</a:t>
            </a:r>
            <a:r>
              <a:rPr lang="ru-RU" dirty="0"/>
              <a:t>. Для каких целей применяются прямые </a:t>
            </a:r>
            <a:r>
              <a:rPr lang="ru-RU" dirty="0" smtClean="0"/>
              <a:t>и обратные </a:t>
            </a:r>
            <a:r>
              <a:rPr lang="ru-RU" dirty="0"/>
              <a:t>модели? </a:t>
            </a:r>
            <a:endParaRPr lang="ru-RU" dirty="0" smtClean="0"/>
          </a:p>
          <a:p>
            <a:r>
              <a:rPr lang="ru-RU" dirty="0" smtClean="0"/>
              <a:t>9</a:t>
            </a:r>
            <a:r>
              <a:rPr lang="ru-RU" dirty="0"/>
              <a:t>. В чем отличие моделей прогноза от оптимизационных </a:t>
            </a:r>
            <a:r>
              <a:rPr lang="ru-RU" dirty="0" smtClean="0"/>
              <a:t>моделей</a:t>
            </a:r>
            <a:r>
              <a:rPr lang="ru-RU" dirty="0"/>
              <a:t>? </a:t>
            </a:r>
            <a:endParaRPr lang="ru-RU" dirty="0" smtClean="0"/>
          </a:p>
          <a:p>
            <a:r>
              <a:rPr lang="ru-RU" dirty="0" smtClean="0"/>
              <a:t>10</a:t>
            </a:r>
            <a:r>
              <a:rPr lang="ru-RU" dirty="0"/>
              <a:t>. Опишите типы содержательной классификации </a:t>
            </a:r>
            <a:r>
              <a:rPr lang="ru-RU" dirty="0" smtClean="0"/>
              <a:t>моделей</a:t>
            </a:r>
            <a:r>
              <a:rPr lang="ru-RU" dirty="0"/>
              <a:t>.</a:t>
            </a:r>
          </a:p>
        </p:txBody>
      </p:sp>
    </p:spTree>
    <p:extLst>
      <p:ext uri="{BB962C8B-B14F-4D97-AF65-F5344CB8AC3E}">
        <p14:creationId xmlns:p14="http://schemas.microsoft.com/office/powerpoint/2010/main" val="23668853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180</Words>
  <Application>Microsoft Office PowerPoint</Application>
  <PresentationFormat>Широкоэкранный</PresentationFormat>
  <Paragraphs>26</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Calibri Light</vt:lpstr>
      <vt:lpstr>Тема Office</vt:lpstr>
      <vt:lpstr>Уважаемые студенты! Задание на 16 декабря  В помощь вам я подготовила шаблон, как всегда. Вам остается только, по сути, ответить на вопросы по содержанию. По окончанию работы данный слайд надо будет удалить. По п.1. Раскрыть понятие «математическая модель»  По остальным пунктам – на каждый пункт – отдельный слайд). Слайды не должны быть пустыми. Если остаётся много свободного места, вставить изображение по теме. Можно опираться на вопросы последнего слайда В итоге  у вас должно получиться минимум 7 слайдов!!! Титульный и содержание уже готовы. Работы присылаем на электронную почту!!! bengi-oskal@yandex.ru</vt:lpstr>
      <vt:lpstr>Классификация  математических моделей</vt:lpstr>
      <vt:lpstr>Содержание:</vt:lpstr>
      <vt:lpstr>Презентация PowerPoint</vt:lpstr>
      <vt:lpstr>Контрольные вопросы и задания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Информационная безопасность и тренды в развитии цифровых технологий; риски и прогнозы использования цифровых технологий</dc:title>
  <dc:creator>Компьютер</dc:creator>
  <cp:lastModifiedBy>Компьютер</cp:lastModifiedBy>
  <cp:revision>12</cp:revision>
  <dcterms:created xsi:type="dcterms:W3CDTF">2023-11-26T11:59:38Z</dcterms:created>
  <dcterms:modified xsi:type="dcterms:W3CDTF">2023-12-09T11:13:23Z</dcterms:modified>
</cp:coreProperties>
</file>